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59" r:id="rId6"/>
    <p:sldId id="260" r:id="rId7"/>
    <p:sldId id="263" r:id="rId8"/>
    <p:sldId id="261" r:id="rId9"/>
    <p:sldId id="264" r:id="rId10"/>
    <p:sldId id="262" r:id="rId11"/>
    <p:sldId id="265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87" autoAdjust="0"/>
    <p:restoredTop sz="82082" autoAdjust="0"/>
  </p:normalViewPr>
  <p:slideViewPr>
    <p:cSldViewPr snapToGrid="0">
      <p:cViewPr varScale="1">
        <p:scale>
          <a:sx n="83" d="100"/>
          <a:sy n="83" d="100"/>
        </p:scale>
        <p:origin x="10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* Codeflix requires a minimum subscription length of 31 days, so a user can never start and end their subscription in the same month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79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51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3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dirty="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Dosis"/>
                <a:sym typeface="Roboto Thin"/>
              </a:rPr>
              <a:t>Kevin Carullo | </a:t>
            </a:r>
            <a:r>
              <a:rPr lang="en-US" sz="2800" dirty="0">
                <a:solidFill>
                  <a:schemeClr val="bg1"/>
                </a:solidFill>
                <a:latin typeface="Roboto Thin" panose="020B0604020202020204" charset="0"/>
                <a:ea typeface="Roboto Thin" panose="020B0604020202020204" charset="0"/>
                <a:cs typeface="Arial" panose="020B0604020202020204" pitchFamily="34" charset="0"/>
              </a:rPr>
              <a:t>Oct 2, 2018 - Dec 4, 2018</a:t>
            </a:r>
            <a:endParaRPr lang="en" sz="2800" dirty="0">
              <a:solidFill>
                <a:schemeClr val="bg1"/>
              </a:solidFill>
              <a:latin typeface="Roboto Thin" panose="020B0604020202020204" charset="0"/>
              <a:ea typeface="Roboto Thin" panose="020B0604020202020204" charset="0"/>
              <a:cs typeface="Arial" panose="020B0604020202020204" pitchFamily="34" charset="0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Codeflix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overall churn rate by month?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the churn rates between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Getting familiar with Codeflix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83661"/>
            <a:ext cx="8520600" cy="68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familiar with Codeflix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977153"/>
            <a:ext cx="8520600" cy="205717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many months has the company been operating? Which months do you have enough information to calculate a churn rate?</a:t>
            </a:r>
            <a:endParaRPr lang="en-US" sz="1200" dirty="0">
              <a:latin typeface="Roboto"/>
              <a:ea typeface="Roboto"/>
              <a:sym typeface="Robo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They have been operating for 4 months December 2016 to March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have enough information to calculate the churn rate for 3 months January to March *</a:t>
            </a:r>
          </a:p>
          <a:p>
            <a:r>
              <a:rPr lang="en-US" dirty="0"/>
              <a:t>What segments of users exist?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87, is an individual who signed up with Codeflix through a Facebook 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30,  is an individual who signed up with Codeflix through a Google AD		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703114853"/>
              </p:ext>
            </p:extLst>
          </p:nvPr>
        </p:nvGraphicFramePr>
        <p:xfrm>
          <a:off x="177975" y="3189000"/>
          <a:ext cx="8520600" cy="172145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2017-02-22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Codeflix’s overall Churn trend</a:t>
            </a:r>
          </a:p>
        </p:txBody>
      </p:sp>
    </p:spTree>
    <p:extLst>
      <p:ext uri="{BB962C8B-B14F-4D97-AF65-F5344CB8AC3E}">
        <p14:creationId xmlns:p14="http://schemas.microsoft.com/office/powerpoint/2010/main" val="115698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19276" y="20905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Codeflix’s overall Churn trend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SUM(is_active_87)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SUM(is_active_30)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SUM(is_canceled_87)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SUM(is_canceled_30)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SELECT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1.0 * sum_canceled_87 / sum_active_87 AS churn_rate_87,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1.0 * sum_canceled_30 / sum_active_30 AS churn_rate_30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status_aggregate;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87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rate for Segment 87 shows consistent trend of subscriptions being cancelled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30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Has seen very little of its subscribers leave once they have signed up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6677109"/>
              </p:ext>
            </p:extLst>
          </p:nvPr>
        </p:nvGraphicFramePr>
        <p:xfrm>
          <a:off x="177975" y="3189000"/>
          <a:ext cx="4920900" cy="196243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1791013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Compare the churn rates between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Segments </a:t>
            </a:r>
          </a:p>
        </p:txBody>
      </p:sp>
    </p:spTree>
    <p:extLst>
      <p:ext uri="{BB962C8B-B14F-4D97-AF65-F5344CB8AC3E}">
        <p14:creationId xmlns:p14="http://schemas.microsoft.com/office/powerpoint/2010/main" val="303899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Compare the churn rates between Segments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1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30 drastically out performed Segment 87 in the </a:t>
            </a:r>
          </a:p>
          <a:p>
            <a:pPr marL="171450" lvl="1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focus should be on Segment 30 going forward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as it has the least amou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 of subscribers cancelling their subscription </a:t>
            </a:r>
          </a:p>
          <a:p>
            <a:pPr marL="171450" lvl="1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Additionally you can take a look at Segment 87 AD to evaluate any key differences that can be adjusted to make the AD perform more closely to Segment 30’s AD 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274900542"/>
              </p:ext>
            </p:extLst>
          </p:nvPr>
        </p:nvGraphicFramePr>
        <p:xfrm>
          <a:off x="5278056" y="1201264"/>
          <a:ext cx="3489869" cy="185928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2125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188453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Bonus 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209550" lvl="1" indent="-228600">
              <a:lnSpc>
                <a:spcPct val="115000"/>
              </a:lnSpc>
              <a:buSzPts val="1200"/>
              <a:buFont typeface="+mj-lt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would you modify this code to support a larger number of segments?</a:t>
            </a:r>
          </a:p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You could remove the segments from the status temporary table and group by segment. This will help to avoid hard coding. </a:t>
            </a:r>
          </a:p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top portion with the highlight coded shows with the segment being hard coded</a:t>
            </a:r>
          </a:p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code snippet below shows without the hard coded segment</a:t>
            </a:r>
          </a:p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would stop the code from repeating itself needlessly</a:t>
            </a:r>
          </a:p>
        </p:txBody>
      </p:sp>
      <p:sp>
        <p:nvSpPr>
          <p:cNvPr id="6" name="Shape 323">
            <a:extLst>
              <a:ext uri="{FF2B5EF4-FFF2-40B4-BE49-F238E27FC236}">
                <a16:creationId xmlns:a16="http://schemas.microsoft.com/office/drawing/2014/main" id="{3EA11D27-05E8-49C3-AE52-426E6C306E45}"/>
              </a:ext>
            </a:extLst>
          </p:cNvPr>
          <p:cNvSpPr txBox="1"/>
          <p:nvPr/>
        </p:nvSpPr>
        <p:spPr>
          <a:xfrm>
            <a:off x="5179100" y="1201325"/>
            <a:ext cx="3870900" cy="16576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first_day AS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(subscription_start &lt; first_day)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(subscription_end &gt; first_day OR subscription_end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IS NULL) </a:t>
            </a:r>
            <a:r>
              <a:rPr lang="en-US" sz="900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AND (segment = 87)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THEN 1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 AS is_active_87,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Shape 323">
            <a:extLst>
              <a:ext uri="{FF2B5EF4-FFF2-40B4-BE49-F238E27FC236}">
                <a16:creationId xmlns:a16="http://schemas.microsoft.com/office/drawing/2014/main" id="{4F581C8F-CA44-4BC0-93A2-E7392186A1E4}"/>
              </a:ext>
            </a:extLst>
          </p:cNvPr>
          <p:cNvSpPr txBox="1"/>
          <p:nvPr/>
        </p:nvSpPr>
        <p:spPr>
          <a:xfrm>
            <a:off x="5179100" y="3125165"/>
            <a:ext cx="3870900" cy="18225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Shape 323">
            <a:extLst>
              <a:ext uri="{FF2B5EF4-FFF2-40B4-BE49-F238E27FC236}">
                <a16:creationId xmlns:a16="http://schemas.microsoft.com/office/drawing/2014/main" id="{8FD1CEEF-1F89-413C-92D0-9260ACE62C10}"/>
              </a:ext>
            </a:extLst>
          </p:cNvPr>
          <p:cNvSpPr txBox="1"/>
          <p:nvPr/>
        </p:nvSpPr>
        <p:spPr>
          <a:xfrm>
            <a:off x="5179100" y="3125165"/>
            <a:ext cx="3870900" cy="18225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first_day AS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segment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WHEN (subscription_start &lt; first_day) AND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(subscription_end &gt; first_day OR subscription_end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IS NULL) THEN 1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END AS is_active_87,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11197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649</Words>
  <Application>Microsoft Office PowerPoint</Application>
  <PresentationFormat>On-screen Show (16:9)</PresentationFormat>
  <Paragraphs>107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Dosis</vt:lpstr>
      <vt:lpstr>Arial</vt:lpstr>
      <vt:lpstr>Roboto Black</vt:lpstr>
      <vt:lpstr>Courier New</vt:lpstr>
      <vt:lpstr>Roboto Thin</vt:lpstr>
      <vt:lpstr>Roboto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</cp:lastModifiedBy>
  <cp:revision>16</cp:revision>
  <dcterms:modified xsi:type="dcterms:W3CDTF">2018-10-30T19:54:23Z</dcterms:modified>
</cp:coreProperties>
</file>